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276" r:id="rId5"/>
    <p:sldId id="274" r:id="rId6"/>
    <p:sldId id="277" r:id="rId7"/>
    <p:sldId id="295" r:id="rId8"/>
    <p:sldId id="296" r:id="rId9"/>
    <p:sldId id="297" r:id="rId10"/>
    <p:sldId id="298" r:id="rId11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A2AE"/>
    <a:srgbClr val="94D413"/>
    <a:srgbClr val="003A5D"/>
    <a:srgbClr val="AA9E41"/>
    <a:srgbClr val="5A2B7A"/>
    <a:srgbClr val="4D4E64"/>
    <a:srgbClr val="A05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22D261-A4C2-814D-A7D5-3DE5F95DACEB}" v="8" dt="2023-01-16T20:41:27.5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294"/>
    <p:restoredTop sz="86395"/>
  </p:normalViewPr>
  <p:slideViewPr>
    <p:cSldViewPr snapToGrid="0" snapToObjects="1">
      <p:cViewPr varScale="1">
        <p:scale>
          <a:sx n="89" d="100"/>
          <a:sy n="89" d="100"/>
        </p:scale>
        <p:origin x="200" y="6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rissy Ohnstad" userId="S::krissy@geaps.com::ae1ae9b9-3e1b-4bb1-87c1-6e9d86920cb6" providerId="AD" clId="Web-{231B02B9-1D78-C1F8-EC35-E5D099678BD3}"/>
    <pc:docChg chg="modSld">
      <pc:chgData name="Krissy Ohnstad" userId="S::krissy@geaps.com::ae1ae9b9-3e1b-4bb1-87c1-6e9d86920cb6" providerId="AD" clId="Web-{231B02B9-1D78-C1F8-EC35-E5D099678BD3}" dt="2022-11-30T01:39:20.305" v="1" actId="20577"/>
      <pc:docMkLst>
        <pc:docMk/>
      </pc:docMkLst>
      <pc:sldChg chg="modSp">
        <pc:chgData name="Krissy Ohnstad" userId="S::krissy@geaps.com::ae1ae9b9-3e1b-4bb1-87c1-6e9d86920cb6" providerId="AD" clId="Web-{231B02B9-1D78-C1F8-EC35-E5D099678BD3}" dt="2022-11-30T01:39:20.305" v="1" actId="20577"/>
        <pc:sldMkLst>
          <pc:docMk/>
          <pc:sldMk cId="789834248" sldId="276"/>
        </pc:sldMkLst>
        <pc:spChg chg="mod">
          <ac:chgData name="Krissy Ohnstad" userId="S::krissy@geaps.com::ae1ae9b9-3e1b-4bb1-87c1-6e9d86920cb6" providerId="AD" clId="Web-{231B02B9-1D78-C1F8-EC35-E5D099678BD3}" dt="2022-11-30T01:39:20.305" v="1" actId="20577"/>
          <ac:spMkLst>
            <pc:docMk/>
            <pc:sldMk cId="789834248" sldId="276"/>
            <ac:spMk id="4" creationId="{00000000-0000-0000-0000-000000000000}"/>
          </ac:spMkLst>
        </pc:spChg>
      </pc:sldChg>
    </pc:docChg>
  </pc:docChgLst>
  <pc:docChgLst>
    <pc:chgData name="Krissy Ohnstad" userId="ae1ae9b9-3e1b-4bb1-87c1-6e9d86920cb6" providerId="ADAL" clId="{614B190A-7C95-2645-9A97-BFADD2241C95}"/>
    <pc:docChg chg="modSld modMainMaster">
      <pc:chgData name="Krissy Ohnstad" userId="ae1ae9b9-3e1b-4bb1-87c1-6e9d86920cb6" providerId="ADAL" clId="{614B190A-7C95-2645-9A97-BFADD2241C95}" dt="2022-11-30T14:13:25.573" v="3" actId="20577"/>
      <pc:docMkLst>
        <pc:docMk/>
      </pc:docMkLst>
      <pc:sldChg chg="addSp delSp modSp mod">
        <pc:chgData name="Krissy Ohnstad" userId="ae1ae9b9-3e1b-4bb1-87c1-6e9d86920cb6" providerId="ADAL" clId="{614B190A-7C95-2645-9A97-BFADD2241C95}" dt="2022-11-30T14:13:18.333" v="2"/>
        <pc:sldMkLst>
          <pc:docMk/>
          <pc:sldMk cId="843254815" sldId="274"/>
        </pc:sldMkLst>
        <pc:spChg chg="add del mod">
          <ac:chgData name="Krissy Ohnstad" userId="ae1ae9b9-3e1b-4bb1-87c1-6e9d86920cb6" providerId="ADAL" clId="{614B190A-7C95-2645-9A97-BFADD2241C95}" dt="2022-11-30T14:13:18.333" v="2"/>
          <ac:spMkLst>
            <pc:docMk/>
            <pc:sldMk cId="843254815" sldId="274"/>
            <ac:spMk id="2" creationId="{66420EDB-0A8C-3E24-05C3-DF19E3E3682A}"/>
          </ac:spMkLst>
        </pc:spChg>
      </pc:sldChg>
      <pc:sldMasterChg chg="modSldLayout">
        <pc:chgData name="Krissy Ohnstad" userId="ae1ae9b9-3e1b-4bb1-87c1-6e9d86920cb6" providerId="ADAL" clId="{614B190A-7C95-2645-9A97-BFADD2241C95}" dt="2022-11-30T14:13:25.573" v="3" actId="20577"/>
        <pc:sldMasterMkLst>
          <pc:docMk/>
          <pc:sldMasterMk cId="1767749306" sldId="2147483648"/>
        </pc:sldMasterMkLst>
        <pc:sldLayoutChg chg="modSp mod">
          <pc:chgData name="Krissy Ohnstad" userId="ae1ae9b9-3e1b-4bb1-87c1-6e9d86920cb6" providerId="ADAL" clId="{614B190A-7C95-2645-9A97-BFADD2241C95}" dt="2022-11-30T14:13:25.573" v="3" actId="20577"/>
          <pc:sldLayoutMkLst>
            <pc:docMk/>
            <pc:sldMasterMk cId="1767749306" sldId="2147483648"/>
            <pc:sldLayoutMk cId="877206622" sldId="2147483667"/>
          </pc:sldLayoutMkLst>
          <pc:spChg chg="mod">
            <ac:chgData name="Krissy Ohnstad" userId="ae1ae9b9-3e1b-4bb1-87c1-6e9d86920cb6" providerId="ADAL" clId="{614B190A-7C95-2645-9A97-BFADD2241C95}" dt="2022-11-30T14:13:25.573" v="3" actId="20577"/>
            <ac:spMkLst>
              <pc:docMk/>
              <pc:sldMasterMk cId="1767749306" sldId="2147483648"/>
              <pc:sldLayoutMk cId="877206622" sldId="2147483667"/>
              <ac:spMk id="4" creationId="{00000000-0000-0000-0000-000000000000}"/>
            </ac:spMkLst>
          </pc:spChg>
        </pc:sldLayoutChg>
      </pc:sldMasterChg>
    </pc:docChg>
  </pc:docChgLst>
  <pc:docChgLst>
    <pc:chgData name="Krissy Ohnstad" userId="ae1ae9b9-3e1b-4bb1-87c1-6e9d86920cb6" providerId="ADAL" clId="{5D22D261-A4C2-814D-A7D5-3DE5F95DACEB}"/>
    <pc:docChg chg="undo custSel modSld modMainMaster">
      <pc:chgData name="Krissy Ohnstad" userId="ae1ae9b9-3e1b-4bb1-87c1-6e9d86920cb6" providerId="ADAL" clId="{5D22D261-A4C2-814D-A7D5-3DE5F95DACEB}" dt="2023-01-16T20:41:52.850" v="114" actId="20577"/>
      <pc:docMkLst>
        <pc:docMk/>
      </pc:docMkLst>
      <pc:sldChg chg="addSp delSp modSp mod">
        <pc:chgData name="Krissy Ohnstad" userId="ae1ae9b9-3e1b-4bb1-87c1-6e9d86920cb6" providerId="ADAL" clId="{5D22D261-A4C2-814D-A7D5-3DE5F95DACEB}" dt="2023-01-16T20:38:51.994" v="68" actId="20577"/>
        <pc:sldMkLst>
          <pc:docMk/>
          <pc:sldMk cId="4163781843" sldId="295"/>
        </pc:sldMkLst>
        <pc:spChg chg="mod">
          <ac:chgData name="Krissy Ohnstad" userId="ae1ae9b9-3e1b-4bb1-87c1-6e9d86920cb6" providerId="ADAL" clId="{5D22D261-A4C2-814D-A7D5-3DE5F95DACEB}" dt="2023-01-16T20:38:51.994" v="68" actId="20577"/>
          <ac:spMkLst>
            <pc:docMk/>
            <pc:sldMk cId="4163781843" sldId="295"/>
            <ac:spMk id="5" creationId="{00000000-0000-0000-0000-000000000000}"/>
          </ac:spMkLst>
        </pc:spChg>
        <pc:picChg chg="add mod ord modCrop">
          <ac:chgData name="Krissy Ohnstad" userId="ae1ae9b9-3e1b-4bb1-87c1-6e9d86920cb6" providerId="ADAL" clId="{5D22D261-A4C2-814D-A7D5-3DE5F95DACEB}" dt="2023-01-16T20:38:04.728" v="47" actId="26606"/>
          <ac:picMkLst>
            <pc:docMk/>
            <pc:sldMk cId="4163781843" sldId="295"/>
            <ac:picMk id="2" creationId="{D8731C09-DDB5-971D-B54B-931B115F17E1}"/>
          </ac:picMkLst>
        </pc:picChg>
        <pc:picChg chg="del">
          <ac:chgData name="Krissy Ohnstad" userId="ae1ae9b9-3e1b-4bb1-87c1-6e9d86920cb6" providerId="ADAL" clId="{5D22D261-A4C2-814D-A7D5-3DE5F95DACEB}" dt="2023-01-16T20:37:31.577" v="37" actId="478"/>
          <ac:picMkLst>
            <pc:docMk/>
            <pc:sldMk cId="4163781843" sldId="295"/>
            <ac:picMk id="7" creationId="{6F5FBFF2-AC7A-E945-8010-52E53DB9E071}"/>
          </ac:picMkLst>
        </pc:picChg>
      </pc:sldChg>
      <pc:sldChg chg="addSp delSp modSp mod">
        <pc:chgData name="Krissy Ohnstad" userId="ae1ae9b9-3e1b-4bb1-87c1-6e9d86920cb6" providerId="ADAL" clId="{5D22D261-A4C2-814D-A7D5-3DE5F95DACEB}" dt="2023-01-16T20:39:47.884" v="73" actId="26606"/>
        <pc:sldMkLst>
          <pc:docMk/>
          <pc:sldMk cId="29924178" sldId="296"/>
        </pc:sldMkLst>
        <pc:picChg chg="del">
          <ac:chgData name="Krissy Ohnstad" userId="ae1ae9b9-3e1b-4bb1-87c1-6e9d86920cb6" providerId="ADAL" clId="{5D22D261-A4C2-814D-A7D5-3DE5F95DACEB}" dt="2023-01-16T20:39:40.370" v="69" actId="478"/>
          <ac:picMkLst>
            <pc:docMk/>
            <pc:sldMk cId="29924178" sldId="296"/>
            <ac:picMk id="2" creationId="{4851D3B5-3FC5-6442-84E5-0D6CFC48F7E3}"/>
          </ac:picMkLst>
        </pc:picChg>
        <pc:picChg chg="add mod ord">
          <ac:chgData name="Krissy Ohnstad" userId="ae1ae9b9-3e1b-4bb1-87c1-6e9d86920cb6" providerId="ADAL" clId="{5D22D261-A4C2-814D-A7D5-3DE5F95DACEB}" dt="2023-01-16T20:39:47.884" v="73" actId="26606"/>
          <ac:picMkLst>
            <pc:docMk/>
            <pc:sldMk cId="29924178" sldId="296"/>
            <ac:picMk id="3" creationId="{281CDC53-2578-FCF7-41CB-059D2CFECF99}"/>
          </ac:picMkLst>
        </pc:picChg>
      </pc:sldChg>
      <pc:sldChg chg="addSp delSp modSp mod">
        <pc:chgData name="Krissy Ohnstad" userId="ae1ae9b9-3e1b-4bb1-87c1-6e9d86920cb6" providerId="ADAL" clId="{5D22D261-A4C2-814D-A7D5-3DE5F95DACEB}" dt="2023-01-16T20:40:33.773" v="78" actId="26606"/>
        <pc:sldMkLst>
          <pc:docMk/>
          <pc:sldMk cId="182729989" sldId="297"/>
        </pc:sldMkLst>
        <pc:picChg chg="del">
          <ac:chgData name="Krissy Ohnstad" userId="ae1ae9b9-3e1b-4bb1-87c1-6e9d86920cb6" providerId="ADAL" clId="{5D22D261-A4C2-814D-A7D5-3DE5F95DACEB}" dt="2023-01-16T20:40:27.163" v="74" actId="478"/>
          <ac:picMkLst>
            <pc:docMk/>
            <pc:sldMk cId="182729989" sldId="297"/>
            <ac:picMk id="2" creationId="{D26A3125-18CD-2C4F-8B57-FD3FECC69C22}"/>
          </ac:picMkLst>
        </pc:picChg>
        <pc:picChg chg="add mod ord">
          <ac:chgData name="Krissy Ohnstad" userId="ae1ae9b9-3e1b-4bb1-87c1-6e9d86920cb6" providerId="ADAL" clId="{5D22D261-A4C2-814D-A7D5-3DE5F95DACEB}" dt="2023-01-16T20:40:33.773" v="78" actId="26606"/>
          <ac:picMkLst>
            <pc:docMk/>
            <pc:sldMk cId="182729989" sldId="297"/>
            <ac:picMk id="3" creationId="{A74EC5D7-EDF0-0AF4-5B6A-9BCA9B3071DA}"/>
          </ac:picMkLst>
        </pc:picChg>
      </pc:sldChg>
      <pc:sldChg chg="addSp delSp modSp mod">
        <pc:chgData name="Krissy Ohnstad" userId="ae1ae9b9-3e1b-4bb1-87c1-6e9d86920cb6" providerId="ADAL" clId="{5D22D261-A4C2-814D-A7D5-3DE5F95DACEB}" dt="2023-01-16T20:41:52.850" v="114" actId="20577"/>
        <pc:sldMkLst>
          <pc:docMk/>
          <pc:sldMk cId="516320516" sldId="298"/>
        </pc:sldMkLst>
        <pc:spChg chg="mod">
          <ac:chgData name="Krissy Ohnstad" userId="ae1ae9b9-3e1b-4bb1-87c1-6e9d86920cb6" providerId="ADAL" clId="{5D22D261-A4C2-814D-A7D5-3DE5F95DACEB}" dt="2023-01-16T20:41:52.850" v="114" actId="20577"/>
          <ac:spMkLst>
            <pc:docMk/>
            <pc:sldMk cId="516320516" sldId="298"/>
            <ac:spMk id="5" creationId="{00000000-0000-0000-0000-000000000000}"/>
          </ac:spMkLst>
        </pc:spChg>
        <pc:picChg chg="del">
          <ac:chgData name="Krissy Ohnstad" userId="ae1ae9b9-3e1b-4bb1-87c1-6e9d86920cb6" providerId="ADAL" clId="{5D22D261-A4C2-814D-A7D5-3DE5F95DACEB}" dt="2023-01-16T20:41:26.911" v="85" actId="478"/>
          <ac:picMkLst>
            <pc:docMk/>
            <pc:sldMk cId="516320516" sldId="298"/>
            <ac:picMk id="2" creationId="{CB3DE91D-F3F4-924E-A4D4-90A40A37F833}"/>
          </ac:picMkLst>
        </pc:picChg>
        <pc:picChg chg="add mod ord">
          <ac:chgData name="Krissy Ohnstad" userId="ae1ae9b9-3e1b-4bb1-87c1-6e9d86920cb6" providerId="ADAL" clId="{5D22D261-A4C2-814D-A7D5-3DE5F95DACEB}" dt="2023-01-16T20:41:32.467" v="89" actId="26606"/>
          <ac:picMkLst>
            <pc:docMk/>
            <pc:sldMk cId="516320516" sldId="298"/>
            <ac:picMk id="3" creationId="{78C47CA7-6A30-499F-C302-A9A90CB555AF}"/>
          </ac:picMkLst>
        </pc:picChg>
      </pc:sldChg>
      <pc:sldMasterChg chg="modSp mod modSldLayout">
        <pc:chgData name="Krissy Ohnstad" userId="ae1ae9b9-3e1b-4bb1-87c1-6e9d86920cb6" providerId="ADAL" clId="{5D22D261-A4C2-814D-A7D5-3DE5F95DACEB}" dt="2023-01-16T20:33:30.042" v="29" actId="1076"/>
        <pc:sldMasterMkLst>
          <pc:docMk/>
          <pc:sldMasterMk cId="1767749306" sldId="2147483648"/>
        </pc:sldMasterMkLst>
        <pc:spChg chg="mod">
          <ac:chgData name="Krissy Ohnstad" userId="ae1ae9b9-3e1b-4bb1-87c1-6e9d86920cb6" providerId="ADAL" clId="{5D22D261-A4C2-814D-A7D5-3DE5F95DACEB}" dt="2023-01-16T20:33:12.309" v="27" actId="20577"/>
          <ac:spMkLst>
            <pc:docMk/>
            <pc:sldMasterMk cId="1767749306" sldId="2147483648"/>
            <ac:spMk id="5" creationId="{00000000-0000-0000-0000-000000000000}"/>
          </ac:spMkLst>
        </pc:spChg>
        <pc:picChg chg="mod modCrop">
          <ac:chgData name="Krissy Ohnstad" userId="ae1ae9b9-3e1b-4bb1-87c1-6e9d86920cb6" providerId="ADAL" clId="{5D22D261-A4C2-814D-A7D5-3DE5F95DACEB}" dt="2023-01-16T20:33:30.042" v="29" actId="1076"/>
          <ac:picMkLst>
            <pc:docMk/>
            <pc:sldMasterMk cId="1767749306" sldId="2147483648"/>
            <ac:picMk id="7" creationId="{0ADBCDB6-776A-DD48-B134-173C1CA5E91E}"/>
          </ac:picMkLst>
        </pc:picChg>
        <pc:sldLayoutChg chg="addSp delSp modSp mod">
          <pc:chgData name="Krissy Ohnstad" userId="ae1ae9b9-3e1b-4bb1-87c1-6e9d86920cb6" providerId="ADAL" clId="{5D22D261-A4C2-814D-A7D5-3DE5F95DACEB}" dt="2023-01-16T20:32:53.238" v="21"/>
          <pc:sldLayoutMkLst>
            <pc:docMk/>
            <pc:sldMasterMk cId="1767749306" sldId="2147483648"/>
            <pc:sldLayoutMk cId="1271979089" sldId="2147483665"/>
          </pc:sldLayoutMkLst>
          <pc:spChg chg="add del mod">
            <ac:chgData name="Krissy Ohnstad" userId="ae1ae9b9-3e1b-4bb1-87c1-6e9d86920cb6" providerId="ADAL" clId="{5D22D261-A4C2-814D-A7D5-3DE5F95DACEB}" dt="2023-01-16T20:32:53.238" v="21"/>
            <ac:spMkLst>
              <pc:docMk/>
              <pc:sldMasterMk cId="1767749306" sldId="2147483648"/>
              <pc:sldLayoutMk cId="1271979089" sldId="2147483665"/>
              <ac:spMk id="2" creationId="{6BFC4C45-3CFF-4AC6-0D1E-7295F4A5CB6A}"/>
            </ac:spMkLst>
          </pc:spChg>
        </pc:sldLayoutChg>
        <pc:sldLayoutChg chg="addSp delSp modSp mod">
          <pc:chgData name="Krissy Ohnstad" userId="ae1ae9b9-3e1b-4bb1-87c1-6e9d86920cb6" providerId="ADAL" clId="{5D22D261-A4C2-814D-A7D5-3DE5F95DACEB}" dt="2023-01-16T20:32:47.368" v="18"/>
          <pc:sldLayoutMkLst>
            <pc:docMk/>
            <pc:sldMasterMk cId="1767749306" sldId="2147483648"/>
            <pc:sldLayoutMk cId="877206622" sldId="2147483667"/>
          </pc:sldLayoutMkLst>
          <pc:spChg chg="add del mod">
            <ac:chgData name="Krissy Ohnstad" userId="ae1ae9b9-3e1b-4bb1-87c1-6e9d86920cb6" providerId="ADAL" clId="{5D22D261-A4C2-814D-A7D5-3DE5F95DACEB}" dt="2023-01-16T20:32:47.368" v="18"/>
            <ac:spMkLst>
              <pc:docMk/>
              <pc:sldMasterMk cId="1767749306" sldId="2147483648"/>
              <pc:sldLayoutMk cId="877206622" sldId="2147483667"/>
              <ac:spMk id="2" creationId="{CCAC925B-F116-27E3-4D8C-D5C8124720CD}"/>
            </ac:spMkLst>
          </pc:spChg>
        </pc:sldLayoutChg>
        <pc:sldLayoutChg chg="addSp delSp modSp mod">
          <pc:chgData name="Krissy Ohnstad" userId="ae1ae9b9-3e1b-4bb1-87c1-6e9d86920cb6" providerId="ADAL" clId="{5D22D261-A4C2-814D-A7D5-3DE5F95DACEB}" dt="2023-01-16T20:33:08.239" v="26"/>
          <pc:sldLayoutMkLst>
            <pc:docMk/>
            <pc:sldMasterMk cId="1767749306" sldId="2147483648"/>
            <pc:sldLayoutMk cId="1792628902" sldId="2147483668"/>
          </pc:sldLayoutMkLst>
          <pc:spChg chg="add del mod">
            <ac:chgData name="Krissy Ohnstad" userId="ae1ae9b9-3e1b-4bb1-87c1-6e9d86920cb6" providerId="ADAL" clId="{5D22D261-A4C2-814D-A7D5-3DE5F95DACEB}" dt="2023-01-16T20:33:08.239" v="26"/>
            <ac:spMkLst>
              <pc:docMk/>
              <pc:sldMasterMk cId="1767749306" sldId="2147483648"/>
              <pc:sldLayoutMk cId="1792628902" sldId="2147483668"/>
              <ac:spMk id="2" creationId="{16779C1B-AF9F-521C-A90B-FEF323B7662A}"/>
            </ac:spMkLst>
          </pc:spChg>
          <pc:spChg chg="mod">
            <ac:chgData name="Krissy Ohnstad" userId="ae1ae9b9-3e1b-4bb1-87c1-6e9d86920cb6" providerId="ADAL" clId="{5D22D261-A4C2-814D-A7D5-3DE5F95DACEB}" dt="2023-01-16T20:33:02.172" v="23" actId="1076"/>
            <ac:spMkLst>
              <pc:docMk/>
              <pc:sldMasterMk cId="1767749306" sldId="2147483648"/>
              <pc:sldLayoutMk cId="1792628902" sldId="2147483668"/>
              <ac:spMk id="17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76AE00E5-0A63-A94C-B75C-5FE7FE479AE8}" type="datetimeFigureOut">
              <a:rPr lang="en-US" smtClean="0"/>
              <a:t>1/16/23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A6DF5586-6B5C-BF45-9C59-DFFA55502A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5425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D40EF203-22E1-6442-8E73-B97CED6C9077}" type="datetimeFigureOut">
              <a:rPr lang="en-US" smtClean="0"/>
              <a:t>1/16/23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F40D84E5-906A-2E44-A230-1E5319B075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936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0D84E5-906A-2E44-A230-1E5319B075B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7840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0D84E5-906A-2E44-A230-1E5319B075B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7044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0D84E5-906A-2E44-A230-1E5319B075B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7044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0D84E5-906A-2E44-A230-1E5319B075B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7044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0D84E5-906A-2E44-A230-1E5319B075B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7044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0D84E5-906A-2E44-A230-1E5319B075B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704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microsoft.com/office/2007/relationships/hdphoto" Target="../media/hdphoto8.wdp"/><Relationship Id="rId4" Type="http://schemas.microsoft.com/office/2007/relationships/hdphoto" Target="../media/hdphoto7.wdp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0167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16"/>
          <a:stretch/>
        </p:blipFill>
        <p:spPr>
          <a:xfrm>
            <a:off x="-1" y="27716"/>
            <a:ext cx="12192001" cy="598903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81000" y="2286000"/>
            <a:ext cx="11430000" cy="814388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1000" y="3100388"/>
            <a:ext cx="11430000" cy="94297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 b="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TITLE SUBHEADER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8241792" y="0"/>
            <a:ext cx="3950208" cy="6016752"/>
          </a:xfrm>
          <a:prstGeom prst="snip2DiagRect">
            <a:avLst>
              <a:gd name="adj1" fmla="val 0"/>
              <a:gd name="adj2" fmla="val 0"/>
            </a:avLst>
          </a:prstGeom>
        </p:spPr>
        <p:txBody>
          <a:bodyPr/>
          <a:lstStyle/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22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590134" y="1475042"/>
            <a:ext cx="6099538" cy="689026"/>
          </a:xfrm>
        </p:spPr>
        <p:txBody>
          <a:bodyPr wrap="square" anchor="b">
            <a:noAutofit/>
          </a:bodyPr>
          <a:lstStyle>
            <a:lvl1pPr marL="0" indent="0">
              <a:buNone/>
              <a:defRPr sz="4800" b="1">
                <a:solidFill>
                  <a:srgbClr val="003A5D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FIRST LAST</a:t>
            </a:r>
          </a:p>
        </p:txBody>
      </p:sp>
      <p:cxnSp>
        <p:nvCxnSpPr>
          <p:cNvPr id="23" name="Straight Connector 22"/>
          <p:cNvCxnSpPr/>
          <p:nvPr userDrawn="1"/>
        </p:nvCxnSpPr>
        <p:spPr>
          <a:xfrm>
            <a:off x="590134" y="2744039"/>
            <a:ext cx="6099538" cy="0"/>
          </a:xfrm>
          <a:prstGeom prst="line">
            <a:avLst/>
          </a:prstGeom>
          <a:ln w="50800">
            <a:solidFill>
              <a:srgbClr val="94D4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590497" y="2852618"/>
            <a:ext cx="6099175" cy="989013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TITLE/POSITION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590497" y="3995992"/>
            <a:ext cx="4498975" cy="1550987"/>
          </a:xfrm>
        </p:spPr>
        <p:txBody>
          <a:bodyPr/>
          <a:lstStyle/>
          <a:p>
            <a:r>
              <a:rPr lang="en-US" dirty="0"/>
              <a:t>Company Logo</a:t>
            </a:r>
          </a:p>
        </p:txBody>
      </p:sp>
      <p:sp>
        <p:nvSpPr>
          <p:cNvPr id="30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590497" y="2063961"/>
            <a:ext cx="6099175" cy="571500"/>
          </a:xfrm>
        </p:spPr>
        <p:txBody>
          <a:bodyPr wrap="none">
            <a:normAutofit/>
          </a:bodyPr>
          <a:lstStyle>
            <a:lvl1pPr marL="0" indent="0">
              <a:buNone/>
              <a:defRPr sz="2400">
                <a:solidFill>
                  <a:srgbClr val="94D413"/>
                </a:solidFill>
              </a:defRPr>
            </a:lvl1pPr>
          </a:lstStyle>
          <a:p>
            <a:pPr lvl="0"/>
            <a:r>
              <a:rPr lang="en-US" dirty="0"/>
              <a:t>COMPANY NAME</a:t>
            </a:r>
          </a:p>
        </p:txBody>
      </p:sp>
      <p:sp>
        <p:nvSpPr>
          <p:cNvPr id="31" name="Slide Number Placeholder 5"/>
          <p:cNvSpPr txBox="1">
            <a:spLocks/>
          </p:cNvSpPr>
          <p:nvPr userDrawn="1"/>
        </p:nvSpPr>
        <p:spPr>
          <a:xfrm>
            <a:off x="7243762" y="6276078"/>
            <a:ext cx="4752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rgbClr val="AA9E4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spc="300" dirty="0">
                <a:solidFill>
                  <a:schemeClr val="bg2"/>
                </a:solidFill>
              </a:rPr>
              <a:t>COPYRIGHT GEAPS EXCHANGE 2020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838200" y="1543050"/>
            <a:ext cx="10515600" cy="41147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7" name="Slide Number Placeholder 5"/>
          <p:cNvSpPr txBox="1">
            <a:spLocks/>
          </p:cNvSpPr>
          <p:nvPr userDrawn="1"/>
        </p:nvSpPr>
        <p:spPr>
          <a:xfrm>
            <a:off x="7243762" y="6276078"/>
            <a:ext cx="4752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rgbClr val="AA9E4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spc="300" dirty="0">
                <a:solidFill>
                  <a:schemeClr val="bg2"/>
                </a:solidFill>
              </a:rPr>
              <a:t>COPYRIGHT GEAPS EXCHANGE 2020</a:t>
            </a:r>
          </a:p>
        </p:txBody>
      </p:sp>
    </p:spTree>
    <p:extLst>
      <p:ext uri="{BB962C8B-B14F-4D97-AF65-F5344CB8AC3E}">
        <p14:creationId xmlns:p14="http://schemas.microsoft.com/office/powerpoint/2010/main" val="15093742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 flipV="1">
            <a:off x="5516200" y="2481549"/>
            <a:ext cx="5837600" cy="2239"/>
          </a:xfrm>
          <a:prstGeom prst="line">
            <a:avLst/>
          </a:prstGeom>
          <a:ln w="76200">
            <a:solidFill>
              <a:srgbClr val="4D4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244248" y="0"/>
            <a:ext cx="5086350" cy="6016750"/>
          </a:xfrm>
          <a:prstGeom prst="parallelogram">
            <a:avLst/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5516200" y="595425"/>
            <a:ext cx="5837600" cy="1817676"/>
          </a:xfrm>
        </p:spPr>
        <p:txBody>
          <a:bodyPr wrap="square" anchor="b">
            <a:noAutofit/>
          </a:bodyPr>
          <a:lstStyle>
            <a:lvl1pPr marL="0" indent="0">
              <a:buNone/>
              <a:defRPr sz="5400" b="1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5516200" y="2757488"/>
            <a:ext cx="5837600" cy="2547837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  <a:r>
              <a:rPr lang="en-US" sz="2400" dirty="0"/>
              <a:t> paragraph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6355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3843338" cy="2739422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174331" y="0"/>
            <a:ext cx="3843338" cy="2739422"/>
          </a:xfrm>
        </p:spPr>
        <p:txBody>
          <a:bodyPr/>
          <a:lstStyle/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8348662" y="0"/>
            <a:ext cx="3843338" cy="2739422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4593431" y="3307541"/>
            <a:ext cx="3005138" cy="389895"/>
          </a:xfrm>
        </p:spPr>
        <p:txBody>
          <a:bodyPr/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7"/>
          </p:nvPr>
        </p:nvSpPr>
        <p:spPr>
          <a:xfrm>
            <a:off x="8348662" y="3953627"/>
            <a:ext cx="3005138" cy="170223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8" hasCustomPrompt="1"/>
          </p:nvPr>
        </p:nvSpPr>
        <p:spPr>
          <a:xfrm>
            <a:off x="8348662" y="3321038"/>
            <a:ext cx="3005138" cy="389895"/>
          </a:xfrm>
        </p:spPr>
        <p:txBody>
          <a:bodyPr/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15" name="Content Placeholder 12"/>
          <p:cNvSpPr>
            <a:spLocks noGrp="1"/>
          </p:cNvSpPr>
          <p:nvPr>
            <p:ph sz="quarter" idx="19"/>
          </p:nvPr>
        </p:nvSpPr>
        <p:spPr>
          <a:xfrm>
            <a:off x="4593431" y="3927036"/>
            <a:ext cx="3005138" cy="170223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Content Placeholder 12"/>
          <p:cNvSpPr>
            <a:spLocks noGrp="1"/>
          </p:cNvSpPr>
          <p:nvPr>
            <p:ph sz="quarter" idx="20"/>
          </p:nvPr>
        </p:nvSpPr>
        <p:spPr>
          <a:xfrm>
            <a:off x="838200" y="3927036"/>
            <a:ext cx="3005138" cy="170223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9"/>
          <p:cNvSpPr>
            <a:spLocks noGrp="1"/>
          </p:cNvSpPr>
          <p:nvPr>
            <p:ph type="body" sz="quarter" idx="21" hasCustomPrompt="1"/>
          </p:nvPr>
        </p:nvSpPr>
        <p:spPr>
          <a:xfrm>
            <a:off x="838200" y="3307541"/>
            <a:ext cx="3005138" cy="389895"/>
          </a:xfrm>
        </p:spPr>
        <p:txBody>
          <a:bodyPr/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7" name="Slide Number Placeholder 5"/>
          <p:cNvSpPr txBox="1">
            <a:spLocks/>
          </p:cNvSpPr>
          <p:nvPr userDrawn="1"/>
        </p:nvSpPr>
        <p:spPr>
          <a:xfrm>
            <a:off x="7243762" y="6276078"/>
            <a:ext cx="4752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rgbClr val="AA9E4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spc="300" dirty="0">
                <a:solidFill>
                  <a:schemeClr val="bg2"/>
                </a:solidFill>
              </a:rPr>
              <a:t>COPYRIGHT GEAPS EXCHANGE 2020</a:t>
            </a:r>
          </a:p>
        </p:txBody>
      </p:sp>
    </p:spTree>
    <p:extLst>
      <p:ext uri="{BB962C8B-B14F-4D97-AF65-F5344CB8AC3E}">
        <p14:creationId xmlns:p14="http://schemas.microsoft.com/office/powerpoint/2010/main" val="14263461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672013" cy="1900233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0" y="2057400"/>
            <a:ext cx="4672013" cy="1900233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-1" y="4114800"/>
            <a:ext cx="4672013" cy="1900233"/>
          </a:xfrm>
        </p:spPr>
        <p:txBody>
          <a:bodyPr/>
          <a:lstStyle/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272088" y="2057400"/>
            <a:ext cx="6081712" cy="372129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272088" y="336550"/>
            <a:ext cx="6081712" cy="1563683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4400" b="1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7243762" y="6276078"/>
            <a:ext cx="4752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rgbClr val="AA9E4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spc="300" dirty="0">
                <a:solidFill>
                  <a:schemeClr val="bg2"/>
                </a:solidFill>
              </a:rPr>
              <a:t>COPYRIGHT GEAPS EXCHANGE 2020</a:t>
            </a:r>
          </a:p>
        </p:txBody>
      </p:sp>
    </p:spTree>
    <p:extLst>
      <p:ext uri="{BB962C8B-B14F-4D97-AF65-F5344CB8AC3E}">
        <p14:creationId xmlns:p14="http://schemas.microsoft.com/office/powerpoint/2010/main" val="8406311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565276"/>
            <a:ext cx="5119688" cy="3798888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29350" y="1565276"/>
            <a:ext cx="5124450" cy="3798888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7243762" y="6276078"/>
            <a:ext cx="4752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rgbClr val="AA9E4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spc="300" dirty="0">
                <a:solidFill>
                  <a:schemeClr val="bg2"/>
                </a:solidFill>
              </a:rPr>
              <a:t>COPYRIGHT GEAPS EXCHANGE 2020</a:t>
            </a:r>
          </a:p>
        </p:txBody>
      </p:sp>
    </p:spTree>
    <p:extLst>
      <p:ext uri="{BB962C8B-B14F-4D97-AF65-F5344CB8AC3E}">
        <p14:creationId xmlns:p14="http://schemas.microsoft.com/office/powerpoint/2010/main" val="8686269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385889"/>
            <a:ext cx="5157787" cy="571500"/>
          </a:xfrm>
        </p:spPr>
        <p:txBody>
          <a:bodyPr anchor="b">
            <a:normAutofit/>
          </a:bodyPr>
          <a:lstStyle>
            <a:lvl1pPr marL="0" indent="0">
              <a:buNone/>
              <a:defRPr sz="2400" b="1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138364"/>
            <a:ext cx="5157787" cy="3640326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385889"/>
            <a:ext cx="5183188" cy="571500"/>
          </a:xfrm>
        </p:spPr>
        <p:txBody>
          <a:bodyPr anchor="b">
            <a:normAutofit/>
          </a:bodyPr>
          <a:lstStyle>
            <a:lvl1pPr marL="0" indent="0">
              <a:buNone/>
              <a:defRPr sz="2400" b="1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138364"/>
            <a:ext cx="5183188" cy="3640326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0207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8" name="Slide Number Placeholder 5"/>
          <p:cNvSpPr txBox="1">
            <a:spLocks/>
          </p:cNvSpPr>
          <p:nvPr userDrawn="1"/>
        </p:nvSpPr>
        <p:spPr>
          <a:xfrm>
            <a:off x="7243762" y="6276078"/>
            <a:ext cx="4752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rgbClr val="AA9E4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spc="300" dirty="0">
                <a:solidFill>
                  <a:schemeClr val="bg2"/>
                </a:solidFill>
              </a:rPr>
              <a:t>COPYRIGHT GEAPS EXCHANGE 2020</a:t>
            </a:r>
          </a:p>
        </p:txBody>
      </p:sp>
    </p:spTree>
    <p:extLst>
      <p:ext uri="{BB962C8B-B14F-4D97-AF65-F5344CB8AC3E}">
        <p14:creationId xmlns:p14="http://schemas.microsoft.com/office/powerpoint/2010/main" val="4185432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0207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838200" y="1614488"/>
            <a:ext cx="10515600" cy="3986212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7243762" y="6276078"/>
            <a:ext cx="4752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rgbClr val="AA9E4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spc="300" dirty="0">
                <a:solidFill>
                  <a:schemeClr val="bg2"/>
                </a:solidFill>
              </a:rPr>
              <a:t>COPYRIGHT GEAPS EXCHANGE 2020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12789"/>
            <a:ext cx="7008812" cy="60039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320925"/>
          </a:xfrm>
        </p:spPr>
        <p:txBody>
          <a:bodyPr>
            <a:normAutofit/>
          </a:bodyPr>
          <a:lstStyle>
            <a:lvl1pPr marL="457200" indent="-457200">
              <a:buFont typeface="Arial" charset="0"/>
              <a:buChar char="•"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7243762" y="6276078"/>
            <a:ext cx="4752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rgbClr val="AA9E4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spc="300" dirty="0">
                <a:solidFill>
                  <a:schemeClr val="accent4"/>
                </a:solidFill>
              </a:rPr>
              <a:t>COPYRIGHT GEAPS EXCHANGE 2020</a:t>
            </a:r>
          </a:p>
        </p:txBody>
      </p:sp>
    </p:spTree>
    <p:extLst>
      <p:ext uri="{BB962C8B-B14F-4D97-AF65-F5344CB8AC3E}">
        <p14:creationId xmlns:p14="http://schemas.microsoft.com/office/powerpoint/2010/main" val="21173448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98" t="13571" r="9598" b="21576"/>
          <a:stretch/>
        </p:blipFill>
        <p:spPr>
          <a:xfrm>
            <a:off x="0" y="667636"/>
            <a:ext cx="8091702" cy="5111054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55588" y="1273629"/>
            <a:ext cx="5782228" cy="362494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16146" y="705324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16146" y="2305524"/>
            <a:ext cx="3932237" cy="3320925"/>
          </a:xfrm>
        </p:spPr>
        <p:txBody>
          <a:bodyPr>
            <a:normAutofit/>
          </a:bodyPr>
          <a:lstStyle>
            <a:lvl1pPr marL="457200" indent="-457200">
              <a:buFont typeface="Arial" charset="0"/>
              <a:buChar char="•"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Slide Number Placeholder 5"/>
          <p:cNvSpPr txBox="1">
            <a:spLocks/>
          </p:cNvSpPr>
          <p:nvPr userDrawn="1"/>
        </p:nvSpPr>
        <p:spPr>
          <a:xfrm>
            <a:off x="7243762" y="6276078"/>
            <a:ext cx="4752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rgbClr val="AA9E4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spc="300" dirty="0">
                <a:solidFill>
                  <a:schemeClr val="bg2"/>
                </a:solidFill>
              </a:rPr>
              <a:t>COPYRIGHT GEAPS EXCHANGE 2020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29834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726"/>
          <a:stretch/>
        </p:blipFill>
        <p:spPr>
          <a:xfrm>
            <a:off x="-1" y="27716"/>
            <a:ext cx="12192001" cy="29557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90800" y="4792134"/>
            <a:ext cx="7010400" cy="689524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590800" y="5621867"/>
            <a:ext cx="7010400" cy="360892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 b="0" spc="300">
                <a:solidFill>
                  <a:srgbClr val="94D41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POSITION TITLE HERE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200610" y="710486"/>
            <a:ext cx="3886116" cy="3889050"/>
          </a:xfrm>
          <a:prstGeom prst="ellipse">
            <a:avLst/>
          </a:prstGeom>
          <a:solidFill>
            <a:schemeClr val="bg1"/>
          </a:solidFill>
          <a:ln w="25400">
            <a:solidFill>
              <a:srgbClr val="94D413"/>
            </a:solidFill>
          </a:ln>
        </p:spPr>
        <p:txBody>
          <a:bodyPr>
            <a:normAutofit/>
          </a:bodyPr>
          <a:lstStyle>
            <a:lvl1pPr marL="0" indent="0" algn="ctr">
              <a:buFontTx/>
              <a:buNone/>
              <a:defRPr sz="1050" baseline="0"/>
            </a:lvl1pPr>
          </a:lstStyle>
          <a:p>
            <a:r>
              <a:rPr lang="en-US" dirty="0"/>
              <a:t>PROFILE PHOTO HERE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22618" y="705324"/>
            <a:ext cx="722576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22618" y="2305524"/>
            <a:ext cx="7225765" cy="3320925"/>
          </a:xfrm>
        </p:spPr>
        <p:txBody>
          <a:bodyPr>
            <a:normAutofit/>
          </a:bodyPr>
          <a:lstStyle>
            <a:lvl1pPr marL="457200" indent="-457200">
              <a:buFont typeface="Arial" charset="0"/>
              <a:buChar char="•"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282" t="11332" r="30282" b="11318"/>
          <a:stretch/>
        </p:blipFill>
        <p:spPr>
          <a:xfrm>
            <a:off x="816184" y="342900"/>
            <a:ext cx="2986580" cy="5468196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/>
          </p:nvPr>
        </p:nvSpPr>
        <p:spPr>
          <a:xfrm>
            <a:off x="1137684" y="1151467"/>
            <a:ext cx="2333649" cy="384386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20" name="Slide Number Placeholder 5"/>
          <p:cNvSpPr txBox="1">
            <a:spLocks/>
          </p:cNvSpPr>
          <p:nvPr userDrawn="1"/>
        </p:nvSpPr>
        <p:spPr>
          <a:xfrm>
            <a:off x="7243762" y="6276078"/>
            <a:ext cx="4752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rgbClr val="AA9E4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spc="300" dirty="0">
                <a:solidFill>
                  <a:schemeClr val="bg2"/>
                </a:solidFill>
              </a:rPr>
              <a:t>COPYRIGHT GEAPS EXCHANGE 2020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98" t="13571" r="9598" b="21576"/>
          <a:stretch/>
        </p:blipFill>
        <p:spPr>
          <a:xfrm>
            <a:off x="4100298" y="667636"/>
            <a:ext cx="8091702" cy="5111054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55886" y="1273629"/>
            <a:ext cx="5782228" cy="362494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788" y="667636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267836"/>
            <a:ext cx="3932237" cy="3320925"/>
          </a:xfrm>
        </p:spPr>
        <p:txBody>
          <a:bodyPr>
            <a:normAutofit/>
          </a:bodyPr>
          <a:lstStyle>
            <a:lvl1pPr marL="457200" indent="-457200">
              <a:buFont typeface="Arial" charset="0"/>
              <a:buChar char="•"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Slide Number Placeholder 5"/>
          <p:cNvSpPr txBox="1">
            <a:spLocks/>
          </p:cNvSpPr>
          <p:nvPr userDrawn="1"/>
        </p:nvSpPr>
        <p:spPr>
          <a:xfrm>
            <a:off x="7243762" y="6276078"/>
            <a:ext cx="4752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rgbClr val="AA9E4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spc="300" dirty="0">
                <a:solidFill>
                  <a:schemeClr val="bg2"/>
                </a:solidFill>
              </a:rPr>
              <a:t>COPYRIGHT GEAPS EXCHANGE 2020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5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282" t="11332" r="30282" b="11318"/>
          <a:stretch/>
        </p:blipFill>
        <p:spPr>
          <a:xfrm>
            <a:off x="8386565" y="342900"/>
            <a:ext cx="2986580" cy="5468196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708065" y="1151467"/>
            <a:ext cx="2333649" cy="384386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16184" y="705324"/>
            <a:ext cx="722576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6184" y="2305524"/>
            <a:ext cx="7225765" cy="3320925"/>
          </a:xfrm>
        </p:spPr>
        <p:txBody>
          <a:bodyPr>
            <a:normAutofit/>
          </a:bodyPr>
          <a:lstStyle>
            <a:lvl1pPr marL="457200" indent="-457200">
              <a:buFont typeface="Arial" charset="0"/>
              <a:buChar char="•"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Slide Number Placeholder 5"/>
          <p:cNvSpPr txBox="1">
            <a:spLocks/>
          </p:cNvSpPr>
          <p:nvPr userDrawn="1"/>
        </p:nvSpPr>
        <p:spPr>
          <a:xfrm>
            <a:off x="7243762" y="6276078"/>
            <a:ext cx="4752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rgbClr val="AA9E4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spc="300" dirty="0">
                <a:solidFill>
                  <a:schemeClr val="bg2"/>
                </a:solidFill>
              </a:rPr>
              <a:t>COPYRIGHT GEAPS EXCHANGE 2020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98" t="13571" r="9598" b="21576"/>
          <a:stretch/>
        </p:blipFill>
        <p:spPr>
          <a:xfrm>
            <a:off x="1175657" y="0"/>
            <a:ext cx="9840686" cy="6215785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79985" y="746998"/>
            <a:ext cx="7032030" cy="440845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7243762" y="6276078"/>
            <a:ext cx="4752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rgbClr val="AA9E4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spc="300" dirty="0">
                <a:solidFill>
                  <a:schemeClr val="bg2"/>
                </a:solidFill>
              </a:rPr>
              <a:t>COPYRIGHT GEAPS EXCHANGE 2020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282" t="11332" r="30282" b="11318"/>
          <a:stretch/>
        </p:blipFill>
        <p:spPr>
          <a:xfrm>
            <a:off x="1089015" y="342900"/>
            <a:ext cx="2986580" cy="5468196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/>
          </p:nvPr>
        </p:nvSpPr>
        <p:spPr>
          <a:xfrm>
            <a:off x="1410515" y="1151467"/>
            <a:ext cx="2333649" cy="384386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282" t="11332" r="30282" b="11318"/>
          <a:stretch/>
        </p:blipFill>
        <p:spPr>
          <a:xfrm>
            <a:off x="4586958" y="342900"/>
            <a:ext cx="2986580" cy="5468196"/>
          </a:xfrm>
          <a:prstGeom prst="rect">
            <a:avLst/>
          </a:prstGeom>
        </p:spPr>
      </p:pic>
      <p:sp>
        <p:nvSpPr>
          <p:cNvPr id="14" name="Picture Placeholder 2"/>
          <p:cNvSpPr>
            <a:spLocks noGrp="1"/>
          </p:cNvSpPr>
          <p:nvPr>
            <p:ph type="pic" idx="10"/>
          </p:nvPr>
        </p:nvSpPr>
        <p:spPr>
          <a:xfrm>
            <a:off x="4908458" y="1151467"/>
            <a:ext cx="2333649" cy="384386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282" t="11332" r="30282" b="11318"/>
          <a:stretch/>
        </p:blipFill>
        <p:spPr>
          <a:xfrm>
            <a:off x="8084902" y="342900"/>
            <a:ext cx="2986580" cy="5468196"/>
          </a:xfrm>
          <a:prstGeom prst="rect">
            <a:avLst/>
          </a:prstGeom>
        </p:spPr>
      </p:pic>
      <p:sp>
        <p:nvSpPr>
          <p:cNvPr id="16" name="Picture Placeholder 2"/>
          <p:cNvSpPr>
            <a:spLocks noGrp="1"/>
          </p:cNvSpPr>
          <p:nvPr>
            <p:ph type="pic" idx="11"/>
          </p:nvPr>
        </p:nvSpPr>
        <p:spPr>
          <a:xfrm>
            <a:off x="8406402" y="1151467"/>
            <a:ext cx="2333649" cy="384386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0" y="6016752"/>
            <a:ext cx="12192000" cy="841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lide Number Placeholder 5"/>
          <p:cNvSpPr txBox="1">
            <a:spLocks/>
          </p:cNvSpPr>
          <p:nvPr userDrawn="1"/>
        </p:nvSpPr>
        <p:spPr>
          <a:xfrm>
            <a:off x="7243762" y="6276078"/>
            <a:ext cx="4752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rgbClr val="AA9E4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spc="300" dirty="0">
                <a:solidFill>
                  <a:schemeClr val="bg2"/>
                </a:solidFill>
              </a:rPr>
              <a:t>COPYRIGHT GEAPS EXCHANGE 2020</a:t>
            </a:r>
          </a:p>
        </p:txBody>
      </p: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34" y="6082887"/>
            <a:ext cx="1663537" cy="66973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66537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381000" y="1289766"/>
            <a:ext cx="11430000" cy="885827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/>
              <a:t>THANK YOU!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1000" y="2352788"/>
            <a:ext cx="11430000" cy="942975"/>
          </a:xfrm>
        </p:spPr>
        <p:txBody>
          <a:bodyPr anchor="t">
            <a:normAutofit/>
          </a:bodyPr>
          <a:lstStyle>
            <a:lvl1pPr marL="0" indent="0" algn="ctr">
              <a:spcAft>
                <a:spcPts val="0"/>
              </a:spcAft>
              <a:buNone/>
              <a:defRPr sz="2000" b="0" baseline="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FOR MORE INFORMATION VISIT ME AT</a:t>
            </a:r>
            <a:br>
              <a:rPr lang="en-US" dirty="0"/>
            </a:br>
            <a:r>
              <a:rPr lang="en-US" dirty="0"/>
              <a:t>BOOTH #XXXX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3831432" y="3412376"/>
            <a:ext cx="4529137" cy="2224817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Company Logo</a:t>
            </a:r>
          </a:p>
        </p:txBody>
      </p:sp>
      <p:sp>
        <p:nvSpPr>
          <p:cNvPr id="17" name="Slide Number Placeholder 5"/>
          <p:cNvSpPr txBox="1">
            <a:spLocks/>
          </p:cNvSpPr>
          <p:nvPr userDrawn="1"/>
        </p:nvSpPr>
        <p:spPr>
          <a:xfrm>
            <a:off x="7243762" y="6276078"/>
            <a:ext cx="4752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rgbClr val="AA9E4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spc="300" dirty="0">
                <a:solidFill>
                  <a:schemeClr val="bg2"/>
                </a:solidFill>
              </a:rPr>
              <a:t>COPYR</a:t>
            </a:r>
          </a:p>
        </p:txBody>
      </p:sp>
    </p:spTree>
    <p:extLst>
      <p:ext uri="{BB962C8B-B14F-4D97-AF65-F5344CB8AC3E}">
        <p14:creationId xmlns:p14="http://schemas.microsoft.com/office/powerpoint/2010/main" val="17926289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0167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16"/>
          <a:stretch/>
        </p:blipFill>
        <p:spPr>
          <a:xfrm>
            <a:off x="-1" y="27716"/>
            <a:ext cx="12192001" cy="5989035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903952" y="670931"/>
            <a:ext cx="80152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kern="1200" dirty="0">
                <a:solidFill>
                  <a:schemeClr val="accent2"/>
                </a:solidFill>
                <a:effectLst/>
                <a:latin typeface="+mn-lt"/>
                <a:ea typeface="+mn-ea"/>
                <a:cs typeface="+mn-cs"/>
              </a:rPr>
              <a:t>WE WANT YOUR </a:t>
            </a:r>
            <a:endParaRPr lang="en-US" sz="3200" dirty="0">
              <a:solidFill>
                <a:schemeClr val="accent2"/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816185" y="890166"/>
            <a:ext cx="7386637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kern="1200" dirty="0">
                <a:solidFill>
                  <a:schemeClr val="accent3"/>
                </a:solidFill>
                <a:effectLst/>
                <a:latin typeface="+mn-lt"/>
                <a:ea typeface="+mn-ea"/>
                <a:cs typeface="+mn-cs"/>
              </a:rPr>
              <a:t>FEEDBACK</a:t>
            </a:r>
            <a:r>
              <a:rPr lang="en-US" sz="9600" b="1" kern="1200" dirty="0">
                <a:solidFill>
                  <a:schemeClr val="accent3"/>
                </a:solidFill>
                <a:effectLst/>
                <a:latin typeface="+mn-lt"/>
                <a:ea typeface="+mn-ea"/>
                <a:cs typeface="+mn-cs"/>
              </a:rPr>
              <a:t>!</a:t>
            </a:r>
            <a:endParaRPr lang="en-US" sz="9600" kern="1200" dirty="0">
              <a:solidFill>
                <a:schemeClr val="accent3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887623" y="2540747"/>
            <a:ext cx="7086600" cy="3388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500"/>
              </a:spcBef>
              <a:spcAft>
                <a:spcPts val="500"/>
              </a:spcAft>
              <a:buFontTx/>
              <a:buBlip>
                <a:blip r:embed="rId3"/>
              </a:buBlip>
            </a:pPr>
            <a:r>
              <a:rPr lang="en-US" sz="20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Open the App store 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FontTx/>
              <a:buBlip>
                <a:blip r:embed="rId3"/>
              </a:buBlip>
            </a:pPr>
            <a:r>
              <a:rPr lang="en-US" sz="20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Search GEAPS 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FontTx/>
              <a:buBlip>
                <a:blip r:embed="rId3"/>
              </a:buBlip>
            </a:pPr>
            <a:r>
              <a:rPr lang="en-US" sz="20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Download 2022 Exchange Mobile App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FontTx/>
              <a:buBlip>
                <a:blip r:embed="rId3"/>
              </a:buBlip>
            </a:pPr>
            <a:r>
              <a:rPr lang="en-US" sz="20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Open app and click Schedule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FontTx/>
              <a:buBlip>
                <a:blip r:embed="rId3"/>
              </a:buBlip>
            </a:pPr>
            <a:r>
              <a:rPr lang="en-US" sz="20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Find correct session date and time 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FontTx/>
              <a:buBlip>
                <a:blip r:embed="rId3"/>
              </a:buBlip>
            </a:pPr>
            <a:r>
              <a:rPr lang="en-US" sz="20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Select the session 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FontTx/>
              <a:buBlip>
                <a:blip r:embed="rId3"/>
              </a:buBlip>
            </a:pPr>
            <a:r>
              <a:rPr lang="en-US" sz="20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Click evaluation link </a:t>
            </a:r>
          </a:p>
          <a:p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9790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60167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16"/>
          <a:stretch/>
        </p:blipFill>
        <p:spPr>
          <a:xfrm>
            <a:off x="-1" y="27716"/>
            <a:ext cx="12192001" cy="5989035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816185" y="1071563"/>
            <a:ext cx="8458201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kern="1200" dirty="0">
                <a:solidFill>
                  <a:schemeClr val="bg2"/>
                </a:solidFill>
                <a:effectLst/>
                <a:latin typeface="+mj-lt"/>
                <a:ea typeface="+mn-ea"/>
                <a:cs typeface="+mn-cs"/>
              </a:rPr>
              <a:t>If you already hold a credential from GEAPS / K-State, earn CEUs towards maintaining your credential!</a:t>
            </a:r>
            <a:endParaRPr lang="en-US" sz="3600" kern="1200" dirty="0">
              <a:solidFill>
                <a:schemeClr val="bg2"/>
              </a:solidFill>
              <a:effectLst/>
              <a:latin typeface="+mj-lt"/>
              <a:ea typeface="+mn-ea"/>
              <a:cs typeface="+mn-cs"/>
            </a:endParaRPr>
          </a:p>
          <a:p>
            <a:endParaRPr lang="en-US" sz="4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816184" y="2957513"/>
            <a:ext cx="9848851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500"/>
              </a:spcBef>
              <a:spcAft>
                <a:spcPts val="500"/>
              </a:spcAft>
              <a:buFontTx/>
              <a:buBlip>
                <a:blip r:embed="rId3"/>
              </a:buBlip>
            </a:pPr>
            <a:r>
              <a:rPr lang="en-US" sz="2000" kern="1200" dirty="0">
                <a:solidFill>
                  <a:schemeClr val="bg2"/>
                </a:solidFill>
                <a:effectLst/>
                <a:latin typeface="+mn-lt"/>
                <a:ea typeface="+mn-ea"/>
                <a:cs typeface="+mn-cs"/>
              </a:rPr>
              <a:t>Sign-in and provide your email address at CEU-approved sessions</a:t>
            </a:r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FontTx/>
              <a:buBlip>
                <a:blip r:embed="rId3"/>
              </a:buBlip>
            </a:pPr>
            <a:r>
              <a:rPr lang="en-US" sz="2000" kern="1200" dirty="0">
                <a:solidFill>
                  <a:schemeClr val="bg2"/>
                </a:solidFill>
                <a:effectLst/>
                <a:latin typeface="+mn-lt"/>
                <a:ea typeface="+mn-ea"/>
                <a:cs typeface="+mn-cs"/>
              </a:rPr>
              <a:t>Within 24 hours you will receive an online quiz link</a:t>
            </a:r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FontTx/>
              <a:buBlip>
                <a:blip r:embed="rId3"/>
              </a:buBlip>
            </a:pPr>
            <a:r>
              <a:rPr lang="en-US" sz="2000" kern="1200" dirty="0">
                <a:solidFill>
                  <a:schemeClr val="bg2"/>
                </a:solidFill>
                <a:effectLst/>
                <a:latin typeface="+mn-lt"/>
                <a:ea typeface="+mn-ea"/>
                <a:cs typeface="+mn-cs"/>
              </a:rPr>
              <a:t>Take the quiz within 30 days</a:t>
            </a:r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FontTx/>
              <a:buBlip>
                <a:blip r:embed="rId3"/>
              </a:buBlip>
            </a:pPr>
            <a:r>
              <a:rPr lang="en-US" sz="2000" kern="1200" dirty="0">
                <a:solidFill>
                  <a:schemeClr val="bg2"/>
                </a:solidFill>
                <a:effectLst/>
                <a:latin typeface="+mn-lt"/>
                <a:ea typeface="+mn-ea"/>
                <a:cs typeface="+mn-cs"/>
              </a:rPr>
              <a:t>Take the quiz up to three times within 30 days</a:t>
            </a:r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FontTx/>
              <a:buBlip>
                <a:blip r:embed="rId3"/>
              </a:buBlip>
            </a:pPr>
            <a:r>
              <a:rPr lang="en-US" sz="2000" kern="1200" dirty="0">
                <a:solidFill>
                  <a:schemeClr val="bg2"/>
                </a:solidFill>
                <a:effectLst/>
                <a:latin typeface="+mn-lt"/>
                <a:ea typeface="+mn-ea"/>
                <a:cs typeface="+mn-cs"/>
              </a:rPr>
              <a:t>Earn a passing score of 80% to receive credit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852499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2192000" cy="60167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16"/>
          <a:stretch/>
        </p:blipFill>
        <p:spPr>
          <a:xfrm>
            <a:off x="-1" y="27716"/>
            <a:ext cx="12192001" cy="5989035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816185" y="2545738"/>
            <a:ext cx="1136947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000"/>
              </a:spcBef>
              <a:spcAft>
                <a:spcPts val="1000"/>
              </a:spcAft>
              <a:buFontTx/>
              <a:buBlip>
                <a:blip r:embed="rId3"/>
              </a:buBlip>
            </a:pPr>
            <a:r>
              <a:rPr lang="en-US" sz="2000" kern="1200" dirty="0">
                <a:solidFill>
                  <a:schemeClr val="bg2"/>
                </a:solidFill>
                <a:effectLst/>
                <a:latin typeface="+mn-lt"/>
                <a:ea typeface="+mn-ea"/>
                <a:cs typeface="+mn-cs"/>
              </a:rPr>
              <a:t>A freemium</a:t>
            </a:r>
            <a:r>
              <a:rPr lang="en-US" sz="2000" kern="1200" baseline="0" dirty="0">
                <a:solidFill>
                  <a:schemeClr val="bg2"/>
                </a:solidFill>
                <a:effectLst/>
                <a:latin typeface="+mn-lt"/>
                <a:ea typeface="+mn-ea"/>
                <a:cs typeface="+mn-cs"/>
              </a:rPr>
              <a:t> online tool for creating professional graphic design</a:t>
            </a:r>
            <a:endParaRPr lang="en-US" sz="2000" kern="1200" dirty="0">
              <a:solidFill>
                <a:schemeClr val="bg2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spcBef>
                <a:spcPts val="1000"/>
              </a:spcBef>
              <a:spcAft>
                <a:spcPts val="1000"/>
              </a:spcAft>
              <a:buSzPct val="110000"/>
              <a:buFontTx/>
              <a:buBlip>
                <a:blip r:embed="rId3"/>
              </a:buBlip>
            </a:pPr>
            <a:r>
              <a:rPr lang="en-US" sz="2000" kern="1200" dirty="0">
                <a:solidFill>
                  <a:schemeClr val="bg2"/>
                </a:solidFill>
                <a:effectLst/>
                <a:latin typeface="+mn-lt"/>
                <a:ea typeface="+mn-ea"/>
                <a:cs typeface="+mn-cs"/>
              </a:rPr>
              <a:t>Freemium</a:t>
            </a:r>
            <a:r>
              <a:rPr lang="en-US" sz="2000" kern="1200" baseline="0" dirty="0">
                <a:solidFill>
                  <a:schemeClr val="bg2"/>
                </a:solidFill>
                <a:effectLst/>
                <a:latin typeface="+mn-lt"/>
                <a:ea typeface="+mn-ea"/>
                <a:cs typeface="+mn-cs"/>
              </a:rPr>
              <a:t> means it’s free to use unless you’d like to unlock additional features and functions</a:t>
            </a:r>
            <a:endParaRPr lang="en-US" sz="2000" kern="1200" dirty="0">
              <a:solidFill>
                <a:schemeClr val="bg2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spcBef>
                <a:spcPts val="1000"/>
              </a:spcBef>
              <a:spcAft>
                <a:spcPts val="1000"/>
              </a:spcAft>
              <a:buFontTx/>
              <a:buBlip>
                <a:blip r:embed="rId3"/>
              </a:buBlip>
            </a:pPr>
            <a:r>
              <a:rPr lang="en-US" sz="2000" kern="1200" dirty="0">
                <a:solidFill>
                  <a:schemeClr val="bg2"/>
                </a:solidFill>
                <a:effectLst/>
                <a:latin typeface="+mn-lt"/>
                <a:ea typeface="+mn-ea"/>
                <a:cs typeface="+mn-cs"/>
              </a:rPr>
              <a:t>All Canva Exchange 2023 socia</a:t>
            </a:r>
            <a:r>
              <a:rPr lang="en-US" sz="2000" kern="1200" baseline="0" dirty="0">
                <a:solidFill>
                  <a:schemeClr val="bg2"/>
                </a:solidFill>
                <a:effectLst/>
                <a:latin typeface="+mn-lt"/>
                <a:ea typeface="+mn-ea"/>
                <a:cs typeface="+mn-cs"/>
              </a:rPr>
              <a:t>l media templates are editable in the free version of Canva</a:t>
            </a:r>
            <a:endParaRPr lang="en-US" sz="2000" kern="1200" dirty="0">
              <a:solidFill>
                <a:schemeClr val="bg2"/>
              </a:solidFill>
              <a:effectLst/>
              <a:latin typeface="+mn-lt"/>
              <a:ea typeface="+mn-ea"/>
              <a:cs typeface="+mn-cs"/>
            </a:endParaRPr>
          </a:p>
          <a:p>
            <a:pPr marL="342900" indent="-342900">
              <a:spcBef>
                <a:spcPts val="1000"/>
              </a:spcBef>
              <a:spcAft>
                <a:spcPts val="1000"/>
              </a:spcAft>
              <a:buFontTx/>
              <a:buBlip>
                <a:blip r:embed="rId3"/>
              </a:buBlip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816185" y="670931"/>
            <a:ext cx="8086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kern="1200" dirty="0">
                <a:solidFill>
                  <a:schemeClr val="accent2"/>
                </a:solidFill>
                <a:effectLst/>
                <a:latin typeface="+mn-lt"/>
                <a:ea typeface="+mn-ea"/>
                <a:cs typeface="+mn-cs"/>
              </a:rPr>
              <a:t>WHAT</a:t>
            </a:r>
            <a:r>
              <a:rPr lang="en-US" sz="3200" kern="1200" baseline="0" dirty="0">
                <a:solidFill>
                  <a:schemeClr val="accent2"/>
                </a:solidFill>
                <a:effectLst/>
                <a:latin typeface="+mn-lt"/>
                <a:ea typeface="+mn-ea"/>
                <a:cs typeface="+mn-cs"/>
              </a:rPr>
              <a:t> IS</a:t>
            </a:r>
            <a:endParaRPr lang="en-US" sz="3200" dirty="0">
              <a:solidFill>
                <a:schemeClr val="accent2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44524" y="1030842"/>
            <a:ext cx="738663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kern="1200" dirty="0">
                <a:solidFill>
                  <a:schemeClr val="accent3"/>
                </a:solidFill>
                <a:effectLst/>
                <a:latin typeface="+mn-lt"/>
                <a:ea typeface="+mn-ea"/>
                <a:cs typeface="+mn-cs"/>
              </a:rPr>
              <a:t>CANVA?</a:t>
            </a:r>
            <a:endParaRPr lang="en-US" sz="9600" kern="1200" dirty="0">
              <a:solidFill>
                <a:schemeClr val="accent3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206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01675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95"/>
          <a:stretch/>
        </p:blipFill>
        <p:spPr>
          <a:xfrm>
            <a:off x="1" y="0"/>
            <a:ext cx="12192000" cy="601675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81000" y="2286000"/>
            <a:ext cx="11430000" cy="814388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1000" y="3100388"/>
            <a:ext cx="11430000" cy="94297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 b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TITLE SUBHEADER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 userDrawn="1"/>
        </p:nvSpPr>
        <p:spPr>
          <a:xfrm>
            <a:off x="0" y="0"/>
            <a:ext cx="12192000" cy="29834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95" b="43964"/>
          <a:stretch/>
        </p:blipFill>
        <p:spPr>
          <a:xfrm>
            <a:off x="1" y="0"/>
            <a:ext cx="12192000" cy="29834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90800" y="4792134"/>
            <a:ext cx="7010400" cy="689524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590800" y="5621867"/>
            <a:ext cx="7010400" cy="360892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 b="0" spc="300">
                <a:solidFill>
                  <a:srgbClr val="94D41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POSITION TITLE HERE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200610" y="710486"/>
            <a:ext cx="3886116" cy="38890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txBody>
          <a:bodyPr>
            <a:normAutofit/>
          </a:bodyPr>
          <a:lstStyle>
            <a:lvl1pPr marL="0" indent="0" algn="ctr">
              <a:buFontTx/>
              <a:buNone/>
              <a:defRPr sz="1050" baseline="0"/>
            </a:lvl1pPr>
          </a:lstStyle>
          <a:p>
            <a:r>
              <a:rPr lang="en-US" dirty="0"/>
              <a:t>PROFILE PHOTO HERE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01675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56"/>
          <a:stretch/>
        </p:blipFill>
        <p:spPr>
          <a:xfrm>
            <a:off x="-9152" y="-1"/>
            <a:ext cx="12240066" cy="60167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81000" y="2286000"/>
            <a:ext cx="11430000" cy="814388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1000" y="3100388"/>
            <a:ext cx="11430000" cy="94297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 b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TITLE SUBHEADER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298345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57" b="44033"/>
          <a:stretch/>
        </p:blipFill>
        <p:spPr>
          <a:xfrm>
            <a:off x="-9152" y="0"/>
            <a:ext cx="12240066" cy="298345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90800" y="4792134"/>
            <a:ext cx="7010400" cy="689524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 err="1"/>
              <a:t>Firstname</a:t>
            </a:r>
            <a:r>
              <a:rPr lang="en-US" dirty="0"/>
              <a:t> </a:t>
            </a:r>
            <a:r>
              <a:rPr lang="en-US" dirty="0" err="1"/>
              <a:t>Lastname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590800" y="5621867"/>
            <a:ext cx="7010400" cy="360892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 b="0" spc="300">
                <a:solidFill>
                  <a:srgbClr val="94D41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POSITION TITLE HERE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200610" y="710486"/>
            <a:ext cx="3886116" cy="388905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txBody>
          <a:bodyPr>
            <a:normAutofit/>
          </a:bodyPr>
          <a:lstStyle>
            <a:lvl1pPr marL="0" indent="0" algn="ctr">
              <a:buFontTx/>
              <a:buNone/>
              <a:defRPr sz="1050" baseline="0"/>
            </a:lvl1pPr>
          </a:lstStyle>
          <a:p>
            <a:r>
              <a:rPr lang="en-US" dirty="0"/>
              <a:t>PROFILE PHOTO HERE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81000" y="2286000"/>
            <a:ext cx="11430000" cy="814388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81000" y="3100388"/>
            <a:ext cx="11430000" cy="94297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 b="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TITLE SUBHEADER</a:t>
            </a: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7243762" y="6276078"/>
            <a:ext cx="4752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rgbClr val="AA9E4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spc="300" dirty="0">
                <a:solidFill>
                  <a:schemeClr val="bg2"/>
                </a:solidFill>
              </a:rPr>
              <a:t>COPYRIGHT GEAPS EXCHANGE 2020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-1" y="-1"/>
            <a:ext cx="12192001" cy="6016753"/>
          </a:xfrm>
          <a:prstGeom prst="snip2DiagRect">
            <a:avLst>
              <a:gd name="adj1" fmla="val 0"/>
              <a:gd name="adj2" fmla="val 0"/>
            </a:avLst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7243762" y="6276078"/>
            <a:ext cx="4752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rgbClr val="AA9E4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spc="300" dirty="0">
                <a:solidFill>
                  <a:schemeClr val="bg2"/>
                </a:solidFill>
              </a:rPr>
              <a:t>COPYRIGHT GEAPS EXCHANGE 2020</a:t>
            </a:r>
          </a:p>
        </p:txBody>
      </p:sp>
    </p:spTree>
    <p:extLst>
      <p:ext uri="{BB962C8B-B14F-4D97-AF65-F5344CB8AC3E}">
        <p14:creationId xmlns:p14="http://schemas.microsoft.com/office/powerpoint/2010/main" val="126329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3950208" cy="6016753"/>
          </a:xfrm>
          <a:prstGeom prst="snip2DiagRect">
            <a:avLst>
              <a:gd name="adj1" fmla="val 0"/>
              <a:gd name="adj2" fmla="val 0"/>
            </a:avLst>
          </a:prstGeo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4729816" y="1475042"/>
            <a:ext cx="6099538" cy="689026"/>
          </a:xfrm>
        </p:spPr>
        <p:txBody>
          <a:bodyPr wrap="square" anchor="b">
            <a:noAutofit/>
          </a:bodyPr>
          <a:lstStyle>
            <a:lvl1pPr marL="0" indent="0">
              <a:buNone/>
              <a:defRPr sz="4800" b="1">
                <a:solidFill>
                  <a:srgbClr val="003A5D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4730179" y="2063961"/>
            <a:ext cx="6099175" cy="571500"/>
          </a:xfrm>
        </p:spPr>
        <p:txBody>
          <a:bodyPr wrap="none">
            <a:normAutofit/>
          </a:bodyPr>
          <a:lstStyle>
            <a:lvl1pPr marL="0" indent="0">
              <a:buNone/>
              <a:defRPr sz="2400">
                <a:solidFill>
                  <a:srgbClr val="94D413"/>
                </a:solidFill>
              </a:defRPr>
            </a:lvl1pPr>
          </a:lstStyle>
          <a:p>
            <a:pPr lvl="0"/>
            <a:r>
              <a:rPr lang="en-US" dirty="0"/>
              <a:t>COMPANY NAME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4729816" y="2744039"/>
            <a:ext cx="6099538" cy="0"/>
          </a:xfrm>
          <a:prstGeom prst="line">
            <a:avLst/>
          </a:prstGeom>
          <a:ln w="50800">
            <a:solidFill>
              <a:srgbClr val="94D4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4730179" y="2852618"/>
            <a:ext cx="6099175" cy="989013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TITLE/POSITION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4730179" y="3995992"/>
            <a:ext cx="4498975" cy="1550987"/>
          </a:xfrm>
        </p:spPr>
        <p:txBody>
          <a:bodyPr/>
          <a:lstStyle/>
          <a:p>
            <a:r>
              <a:rPr lang="en-US" dirty="0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457359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207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543050"/>
            <a:ext cx="10515600" cy="46339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7243762" y="6276078"/>
            <a:ext cx="4752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rgbClr val="AA9E4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spc="300" dirty="0">
                <a:solidFill>
                  <a:schemeClr val="accent4"/>
                </a:solidFill>
              </a:rPr>
              <a:t>COPYRIGHT GEAPS EXCHANGE</a:t>
            </a:r>
          </a:p>
        </p:txBody>
      </p:sp>
      <p:pic>
        <p:nvPicPr>
          <p:cNvPr id="7" name="Picture 6" descr="Logo&#10;&#10;Description automatically generated with low confidence">
            <a:extLst>
              <a:ext uri="{FF2B5EF4-FFF2-40B4-BE49-F238E27FC236}">
                <a16:creationId xmlns:a16="http://schemas.microsoft.com/office/drawing/2014/main" id="{0ADBCDB6-776A-DD48-B134-173C1CA5E9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1"/>
          <a:srcRect b="22562"/>
          <a:stretch/>
        </p:blipFill>
        <p:spPr>
          <a:xfrm>
            <a:off x="428826" y="6120667"/>
            <a:ext cx="1773022" cy="568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749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0" r:id="rId2"/>
    <p:sldLayoutId id="2147483677" r:id="rId3"/>
    <p:sldLayoutId id="2147483679" r:id="rId4"/>
    <p:sldLayoutId id="2147483678" r:id="rId5"/>
    <p:sldLayoutId id="2147483681" r:id="rId6"/>
    <p:sldLayoutId id="2147483682" r:id="rId7"/>
    <p:sldLayoutId id="2147483649" r:id="rId8"/>
    <p:sldLayoutId id="2147483660" r:id="rId9"/>
    <p:sldLayoutId id="2147483669" r:id="rId10"/>
    <p:sldLayoutId id="2147483650" r:id="rId11"/>
    <p:sldLayoutId id="2147483661" r:id="rId12"/>
    <p:sldLayoutId id="2147483655" r:id="rId13"/>
    <p:sldLayoutId id="2147483662" r:id="rId14"/>
    <p:sldLayoutId id="2147483652" r:id="rId15"/>
    <p:sldLayoutId id="2147483653" r:id="rId16"/>
    <p:sldLayoutId id="2147483663" r:id="rId17"/>
    <p:sldLayoutId id="2147483657" r:id="rId18"/>
    <p:sldLayoutId id="2147483672" r:id="rId19"/>
    <p:sldLayoutId id="2147483674" r:id="rId20"/>
    <p:sldLayoutId id="2147483671" r:id="rId21"/>
    <p:sldLayoutId id="2147483675" r:id="rId22"/>
    <p:sldLayoutId id="2147483676" r:id="rId23"/>
    <p:sldLayoutId id="2147483673" r:id="rId24"/>
    <p:sldLayoutId id="2147483664" r:id="rId25"/>
    <p:sldLayoutId id="2147483668" r:id="rId26"/>
    <p:sldLayoutId id="2147483665" r:id="rId27"/>
    <p:sldLayoutId id="2147483666" r:id="rId28"/>
    <p:sldLayoutId id="2147483667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5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500"/>
        </a:spcAft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500"/>
        </a:spcAft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spcAft>
          <a:spcPts val="500"/>
        </a:spcAft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nva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9.PNG"/><Relationship Id="rId5" Type="http://schemas.openxmlformats.org/officeDocument/2006/relationships/hyperlink" Target="https://www.canva.com/design/DAFQ7LAKMJI/WGNDa5AjrI99Oo4JMM04Tw/view?utm_content=DAFQ7LAKMJI&amp;utm_campaign=designshare&amp;utm_medium=link&amp;utm_source=publishsharelink&amp;mode=preview" TargetMode="External"/><Relationship Id="rId4" Type="http://schemas.openxmlformats.org/officeDocument/2006/relationships/hyperlink" Target="https://www.canva.com/design/DAEwqINJs34/OjW0P9J6-AzxsX8LxJdcRQ/view?utm_content=DAEwqINJs34&amp;utm_campaign=designshare&amp;utm_medium=link&amp;utm_source=sharebutton&amp;mode=preview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92D050"/>
                </a:solidFill>
              </a:rPr>
              <a:t>A Free Tool To Help You Customize </a:t>
            </a:r>
          </a:p>
          <a:p>
            <a:r>
              <a:rPr lang="en-US" dirty="0">
                <a:solidFill>
                  <a:srgbClr val="92D050"/>
                </a:solidFill>
              </a:rPr>
              <a:t>Exchange 2023 Social Media Graphics</a:t>
            </a:r>
            <a:endParaRPr lang="en-US" dirty="0">
              <a:solidFill>
                <a:srgbClr val="92D050"/>
              </a:solidFill>
              <a:cs typeface="Arial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To Use </a:t>
            </a:r>
            <a:r>
              <a:rPr lang="en-US" dirty="0" err="1"/>
              <a:t>Canva</a:t>
            </a:r>
            <a:r>
              <a:rPr lang="en-US" dirty="0"/>
              <a:t> Templates</a:t>
            </a:r>
          </a:p>
        </p:txBody>
      </p:sp>
    </p:spTree>
    <p:extLst>
      <p:ext uri="{BB962C8B-B14F-4D97-AF65-F5344CB8AC3E}">
        <p14:creationId xmlns:p14="http://schemas.microsoft.com/office/powerpoint/2010/main" val="789834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32548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839788" y="1848736"/>
            <a:ext cx="3932237" cy="3320925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dirty="0"/>
              <a:t>Go to </a:t>
            </a:r>
            <a:r>
              <a:rPr lang="en-US" dirty="0">
                <a:hlinkClick r:id="rId3"/>
              </a:rPr>
              <a:t>www.canva.com</a:t>
            </a:r>
            <a:endParaRPr lang="en-US" dirty="0"/>
          </a:p>
          <a:p>
            <a:r>
              <a:rPr lang="en-US" dirty="0"/>
              <a:t>Sign up for a free account</a:t>
            </a:r>
          </a:p>
          <a:p>
            <a:r>
              <a:rPr lang="en-US" dirty="0"/>
              <a:t>Choose a template to edit by clicking below</a:t>
            </a:r>
          </a:p>
          <a:p>
            <a:r>
              <a:rPr lang="en-US" dirty="0">
                <a:solidFill>
                  <a:schemeClr val="tx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LinkedIn Post Template</a:t>
            </a:r>
            <a:endParaRPr lang="en-US" dirty="0">
              <a:solidFill>
                <a:schemeClr val="tx1"/>
              </a:solidFill>
              <a:cs typeface="Arial"/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r>
              <a:rPr lang="en-US" dirty="0">
                <a:solidFill>
                  <a:schemeClr val="tx1"/>
                </a:solidFill>
                <a:cs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Facebook Post Templates</a:t>
            </a:r>
            <a:endParaRPr lang="en-US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39788" y="248536"/>
            <a:ext cx="3932237" cy="1600200"/>
          </a:xfrm>
        </p:spPr>
        <p:txBody>
          <a:bodyPr/>
          <a:lstStyle/>
          <a:p>
            <a:r>
              <a:rPr lang="en-US" dirty="0"/>
              <a:t>How to Get Started…</a:t>
            </a:r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5" b="12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53015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8731C09-DDB5-971D-B54B-931B115F17E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" b="5375"/>
          <a:stretch/>
        </p:blipFill>
        <p:spPr>
          <a:xfrm>
            <a:off x="5255886" y="1273629"/>
            <a:ext cx="5782228" cy="3624942"/>
          </a:xfrm>
          <a:prstGeom prst="rect">
            <a:avLst/>
          </a:prstGeom>
          <a:noFill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39788" y="667636"/>
            <a:ext cx="3932237" cy="1600200"/>
          </a:xfrm>
        </p:spPr>
        <p:txBody>
          <a:bodyPr anchor="b">
            <a:normAutofit/>
          </a:bodyPr>
          <a:lstStyle/>
          <a:p>
            <a:r>
              <a:rPr lang="en-US" dirty="0"/>
              <a:t>How to Get Started…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839788" y="2267836"/>
            <a:ext cx="3932237" cy="3320925"/>
          </a:xfrm>
        </p:spPr>
        <p:txBody>
          <a:bodyPr>
            <a:normAutofit/>
          </a:bodyPr>
          <a:lstStyle/>
          <a:p>
            <a:r>
              <a:rPr lang="en-US" dirty="0"/>
              <a:t>Click the “Use Template Button” on the bottom.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41637818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81CDC53-2578-FCF7-41CB-059D2CFECF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1480" y="1273629"/>
            <a:ext cx="5451040" cy="3624942"/>
          </a:xfrm>
          <a:prstGeom prst="rect">
            <a:avLst/>
          </a:prstGeom>
          <a:noFill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39788" y="667636"/>
            <a:ext cx="3932237" cy="1600200"/>
          </a:xfrm>
        </p:spPr>
        <p:txBody>
          <a:bodyPr anchor="b">
            <a:normAutofit/>
          </a:bodyPr>
          <a:lstStyle/>
          <a:p>
            <a:r>
              <a:rPr lang="en-US" dirty="0"/>
              <a:t>How to Get Started…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839788" y="2267836"/>
            <a:ext cx="3932237" cy="3320925"/>
          </a:xfrm>
        </p:spPr>
        <p:txBody>
          <a:bodyPr>
            <a:normAutofit/>
          </a:bodyPr>
          <a:lstStyle/>
          <a:p>
            <a:r>
              <a:rPr lang="en-US" dirty="0"/>
              <a:t>When the template opens, click “File” and “Make a Copy” in the upper left hand corner</a:t>
            </a:r>
          </a:p>
          <a:p>
            <a:r>
              <a:rPr lang="en-US" dirty="0"/>
              <a:t>Be sure to save it as a copy before editing.</a:t>
            </a:r>
          </a:p>
        </p:txBody>
      </p:sp>
    </p:spTree>
    <p:extLst>
      <p:ext uri="{BB962C8B-B14F-4D97-AF65-F5344CB8AC3E}">
        <p14:creationId xmlns:p14="http://schemas.microsoft.com/office/powerpoint/2010/main" val="299241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74EC5D7-EDF0-0AF4-5B6A-9BCA9B3071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5" r="2" b="2"/>
          <a:stretch/>
        </p:blipFill>
        <p:spPr>
          <a:xfrm>
            <a:off x="5255886" y="1273629"/>
            <a:ext cx="5782228" cy="3624942"/>
          </a:xfrm>
          <a:prstGeom prst="rect">
            <a:avLst/>
          </a:prstGeom>
          <a:noFill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39788" y="667636"/>
            <a:ext cx="3932237" cy="1600200"/>
          </a:xfrm>
        </p:spPr>
        <p:txBody>
          <a:bodyPr anchor="b">
            <a:normAutofit/>
          </a:bodyPr>
          <a:lstStyle/>
          <a:p>
            <a:r>
              <a:rPr lang="en-US" dirty="0"/>
              <a:t>How to Edit…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839788" y="2267836"/>
            <a:ext cx="3932237" cy="332092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000"/>
              <a:t>Hover the mouse over the element you would like to edit. In this case, the text box “Booth #”</a:t>
            </a:r>
          </a:p>
          <a:p>
            <a:pPr>
              <a:lnSpc>
                <a:spcPct val="90000"/>
              </a:lnSpc>
            </a:pPr>
            <a:r>
              <a:rPr lang="en-US" sz="2000"/>
              <a:t>Double click on the text box to edit and add your booth number.</a:t>
            </a:r>
          </a:p>
          <a:p>
            <a:pPr>
              <a:lnSpc>
                <a:spcPct val="90000"/>
              </a:lnSpc>
            </a:pPr>
            <a:r>
              <a:rPr lang="en-US" sz="2000"/>
              <a:t>Scroll down to see the 2</a:t>
            </a:r>
            <a:r>
              <a:rPr lang="en-US" sz="2000" baseline="30000"/>
              <a:t>nd</a:t>
            </a:r>
            <a:r>
              <a:rPr lang="en-US" sz="2000"/>
              <a:t> design version of the graphic</a:t>
            </a:r>
          </a:p>
        </p:txBody>
      </p:sp>
    </p:spTree>
    <p:extLst>
      <p:ext uri="{BB962C8B-B14F-4D97-AF65-F5344CB8AC3E}">
        <p14:creationId xmlns:p14="http://schemas.microsoft.com/office/powerpoint/2010/main" val="1827299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8C47CA7-6A30-499F-C302-A9A90CB555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831" y="1273629"/>
            <a:ext cx="5492337" cy="3624942"/>
          </a:xfrm>
          <a:prstGeom prst="rect">
            <a:avLst/>
          </a:prstGeom>
          <a:noFill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39788" y="667636"/>
            <a:ext cx="3932237" cy="1600200"/>
          </a:xfrm>
        </p:spPr>
        <p:txBody>
          <a:bodyPr anchor="b">
            <a:normAutofit/>
          </a:bodyPr>
          <a:lstStyle/>
          <a:p>
            <a:r>
              <a:rPr lang="en-US" dirty="0"/>
              <a:t>How to Download…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839788" y="2267836"/>
            <a:ext cx="3932237" cy="3320925"/>
          </a:xfrm>
        </p:spPr>
        <p:txBody>
          <a:bodyPr>
            <a:normAutofit/>
          </a:bodyPr>
          <a:lstStyle/>
          <a:p>
            <a:r>
              <a:rPr lang="en-US" dirty="0"/>
              <a:t>Click the share button in the upper right corner.</a:t>
            </a:r>
          </a:p>
          <a:p>
            <a:r>
              <a:rPr lang="en-US" dirty="0"/>
              <a:t>Click download and you can choose to download one or all graphics. </a:t>
            </a:r>
          </a:p>
        </p:txBody>
      </p:sp>
    </p:spTree>
    <p:extLst>
      <p:ext uri="{BB962C8B-B14F-4D97-AF65-F5344CB8AC3E}">
        <p14:creationId xmlns:p14="http://schemas.microsoft.com/office/powerpoint/2010/main" val="5163205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6">
      <a:dk1>
        <a:srgbClr val="000000"/>
      </a:dk1>
      <a:lt1>
        <a:srgbClr val="FFFFFF"/>
      </a:lt1>
      <a:dk2>
        <a:srgbClr val="30382B"/>
      </a:dk2>
      <a:lt2>
        <a:srgbClr val="E7E6E6"/>
      </a:lt2>
      <a:accent1>
        <a:srgbClr val="003A5D"/>
      </a:accent1>
      <a:accent2>
        <a:srgbClr val="94D313"/>
      </a:accent2>
      <a:accent3>
        <a:srgbClr val="F7CD04"/>
      </a:accent3>
      <a:accent4>
        <a:srgbClr val="6F7070"/>
      </a:accent4>
      <a:accent5>
        <a:srgbClr val="013B5D"/>
      </a:accent5>
      <a:accent6>
        <a:srgbClr val="94D313"/>
      </a:accent6>
      <a:hlink>
        <a:srgbClr val="F7CD04"/>
      </a:hlink>
      <a:folHlink>
        <a:srgbClr val="442E7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789A98DC-CEF7-274E-BE79-035D8A17F915}" vid="{72774CA8-EFD2-F640-B095-24695676FC1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E48742B32A84459D299B39CB9BD149" ma:contentTypeVersion="16" ma:contentTypeDescription="Create a new document." ma:contentTypeScope="" ma:versionID="149b161c6b062ee0037941f1a30328b6">
  <xsd:schema xmlns:xsd="http://www.w3.org/2001/XMLSchema" xmlns:xs="http://www.w3.org/2001/XMLSchema" xmlns:p="http://schemas.microsoft.com/office/2006/metadata/properties" xmlns:ns2="dfb4b54d-cd16-4262-b017-262772b3c2c0" xmlns:ns3="85eaccbd-c82f-45c2-8677-25aff74e7917" targetNamespace="http://schemas.microsoft.com/office/2006/metadata/properties" ma:root="true" ma:fieldsID="5921ebf8d521603825c20e9e3314009c" ns2:_="" ns3:_="">
    <xsd:import namespace="dfb4b54d-cd16-4262-b017-262772b3c2c0"/>
    <xsd:import namespace="85eaccbd-c82f-45c2-8677-25aff74e79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b4b54d-cd16-4262-b017-262772b3c2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0b016836-20c5-4042-b18b-fce6c834196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eaccbd-c82f-45c2-8677-25aff74e7917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0b8127c-f6e7-4705-bed9-246a85d4c474}" ma:internalName="TaxCatchAll" ma:showField="CatchAllData" ma:web="85eaccbd-c82f-45c2-8677-25aff74e79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eaccbd-c82f-45c2-8677-25aff74e7917" xsi:nil="true"/>
    <lcf76f155ced4ddcb4097134ff3c332f xmlns="dfb4b54d-cd16-4262-b017-262772b3c2c0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45A3B59-83D3-4F72-90FF-095D6B2077D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fb4b54d-cd16-4262-b017-262772b3c2c0"/>
    <ds:schemaRef ds:uri="85eaccbd-c82f-45c2-8677-25aff74e79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85202F2-0E0A-4C68-AF17-66B3F406DE52}">
  <ds:schemaRefs>
    <ds:schemaRef ds:uri="http://purl.org/dc/dcmitype/"/>
    <ds:schemaRef ds:uri="http://schemas.microsoft.com/office/2006/metadata/properties"/>
    <ds:schemaRef ds:uri="http://purl.org/dc/elements/1.1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85eaccbd-c82f-45c2-8677-25aff74e7917"/>
    <ds:schemaRef ds:uri="dfb4b54d-cd16-4262-b017-262772b3c2c0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23D03ED0-3376-4B59-9186-B4654DCB5AC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3146</TotalTime>
  <Words>186</Words>
  <Application>Microsoft Macintosh PowerPoint</Application>
  <PresentationFormat>Widescreen</PresentationFormat>
  <Paragraphs>27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How To Use Canva Templates</vt:lpstr>
      <vt:lpstr>PowerPoint Presentation</vt:lpstr>
      <vt:lpstr>How to Get Started…</vt:lpstr>
      <vt:lpstr>How to Get Started…</vt:lpstr>
      <vt:lpstr>How to Get Started…</vt:lpstr>
      <vt:lpstr>How to Edit…</vt:lpstr>
      <vt:lpstr>How to Download…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Samuel Gross</dc:creator>
  <cp:lastModifiedBy>Krissy Ohnstad</cp:lastModifiedBy>
  <cp:revision>63</cp:revision>
  <cp:lastPrinted>2020-01-21T16:24:56Z</cp:lastPrinted>
  <dcterms:created xsi:type="dcterms:W3CDTF">2018-10-30T13:19:59Z</dcterms:created>
  <dcterms:modified xsi:type="dcterms:W3CDTF">2023-01-16T20:41:57Z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0x01010018E48742B32A84459D299B39CB9BD149</vt:lpwstr>
  </property>
  <property fmtid="{D5CDD505-2E9C-101B-9397-08002B2CF9AE}" pid="3" name="Order">
    <vt:r8>913400</vt:r8>
  </property>
  <property fmtid="{D5CDD505-2E9C-101B-9397-08002B2CF9AE}" pid="4" name="MediaServiceImageTags">
    <vt:lpwstr/>
  </property>
</Properties>
</file>